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59" r:id="rId3"/>
    <p:sldId id="262" r:id="rId4"/>
    <p:sldId id="260" r:id="rId5"/>
    <p:sldId id="261" r:id="rId6"/>
    <p:sldId id="265" r:id="rId7"/>
    <p:sldId id="281" r:id="rId8"/>
    <p:sldId id="285" r:id="rId9"/>
    <p:sldId id="266" r:id="rId10"/>
    <p:sldId id="264" r:id="rId11"/>
    <p:sldId id="267" r:id="rId12"/>
    <p:sldId id="268" r:id="rId13"/>
    <p:sldId id="284" r:id="rId14"/>
    <p:sldId id="269" r:id="rId15"/>
    <p:sldId id="271" r:id="rId16"/>
    <p:sldId id="272" r:id="rId17"/>
    <p:sldId id="274" r:id="rId18"/>
    <p:sldId id="276" r:id="rId19"/>
    <p:sldId id="277" r:id="rId20"/>
    <p:sldId id="279" r:id="rId21"/>
    <p:sldId id="280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2087221736171829E-2"/>
          <c:y val="4.7732317379199286E-2"/>
          <c:w val="0.61940118596286509"/>
          <c:h val="0.804687024782449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 уч.год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Лист1!$A$2:$A$14</c:f>
              <c:strCache>
                <c:ptCount val="13"/>
                <c:pt idx="0">
                  <c:v>2 А</c:v>
                </c:pt>
                <c:pt idx="1">
                  <c:v>2 Б</c:v>
                </c:pt>
                <c:pt idx="2">
                  <c:v>3 А</c:v>
                </c:pt>
                <c:pt idx="3">
                  <c:v>3 Б</c:v>
                </c:pt>
                <c:pt idx="4">
                  <c:v>4</c:v>
                </c:pt>
                <c:pt idx="5">
                  <c:v>5 А</c:v>
                </c:pt>
                <c:pt idx="6">
                  <c:v>5 Б</c:v>
                </c:pt>
                <c:pt idx="7">
                  <c:v>6 А</c:v>
                </c:pt>
                <c:pt idx="8">
                  <c:v>6 Б</c:v>
                </c:pt>
                <c:pt idx="9">
                  <c:v>7 А</c:v>
                </c:pt>
                <c:pt idx="10">
                  <c:v>7 Б</c:v>
                </c:pt>
                <c:pt idx="11">
                  <c:v>8 А</c:v>
                </c:pt>
                <c:pt idx="12">
                  <c:v>8 Б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2" formatCode="0%">
                  <c:v>0.5</c:v>
                </c:pt>
                <c:pt idx="3" formatCode="0%">
                  <c:v>0.68000000000000038</c:v>
                </c:pt>
                <c:pt idx="4" formatCode="0%">
                  <c:v>0.6000000000000002</c:v>
                </c:pt>
                <c:pt idx="5" formatCode="0%">
                  <c:v>0.4900000000000001</c:v>
                </c:pt>
                <c:pt idx="6" formatCode="0%">
                  <c:v>0.58000000000000018</c:v>
                </c:pt>
                <c:pt idx="7" formatCode="0%">
                  <c:v>0.4900000000000001</c:v>
                </c:pt>
                <c:pt idx="8" formatCode="0%">
                  <c:v>0.48000000000000009</c:v>
                </c:pt>
                <c:pt idx="9" formatCode="0%">
                  <c:v>0.56000000000000005</c:v>
                </c:pt>
                <c:pt idx="10" formatCode="0%">
                  <c:v>0.64000000000000024</c:v>
                </c:pt>
                <c:pt idx="11" formatCode="0%">
                  <c:v>0.47000000000000008</c:v>
                </c:pt>
                <c:pt idx="12" formatCode="0%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 уч.год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Лист1!$A$2:$A$14</c:f>
              <c:strCache>
                <c:ptCount val="13"/>
                <c:pt idx="0">
                  <c:v>2 А</c:v>
                </c:pt>
                <c:pt idx="1">
                  <c:v>2 Б</c:v>
                </c:pt>
                <c:pt idx="2">
                  <c:v>3 А</c:v>
                </c:pt>
                <c:pt idx="3">
                  <c:v>3 Б</c:v>
                </c:pt>
                <c:pt idx="4">
                  <c:v>4</c:v>
                </c:pt>
                <c:pt idx="5">
                  <c:v>5 А</c:v>
                </c:pt>
                <c:pt idx="6">
                  <c:v>5 Б</c:v>
                </c:pt>
                <c:pt idx="7">
                  <c:v>6 А</c:v>
                </c:pt>
                <c:pt idx="8">
                  <c:v>6 Б</c:v>
                </c:pt>
                <c:pt idx="9">
                  <c:v>7 А</c:v>
                </c:pt>
                <c:pt idx="10">
                  <c:v>7 Б</c:v>
                </c:pt>
                <c:pt idx="11">
                  <c:v>8 А</c:v>
                </c:pt>
                <c:pt idx="12">
                  <c:v>8 Б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>
                  <c:v>0.53500000000000003</c:v>
                </c:pt>
                <c:pt idx="1">
                  <c:v>0.47000000000000008</c:v>
                </c:pt>
                <c:pt idx="2">
                  <c:v>0.55000000000000004</c:v>
                </c:pt>
                <c:pt idx="3">
                  <c:v>0.70500000000000018</c:v>
                </c:pt>
                <c:pt idx="4">
                  <c:v>0.6000000000000002</c:v>
                </c:pt>
                <c:pt idx="5">
                  <c:v>0.45</c:v>
                </c:pt>
                <c:pt idx="6">
                  <c:v>0.55000000000000004</c:v>
                </c:pt>
                <c:pt idx="7">
                  <c:v>0.46</c:v>
                </c:pt>
                <c:pt idx="8">
                  <c:v>0.45</c:v>
                </c:pt>
                <c:pt idx="9">
                  <c:v>0.52</c:v>
                </c:pt>
                <c:pt idx="10">
                  <c:v>0.64000000000000024</c:v>
                </c:pt>
                <c:pt idx="11">
                  <c:v>0.4900000000000001</c:v>
                </c:pt>
                <c:pt idx="12">
                  <c:v>0.51</c:v>
                </c:pt>
              </c:numCache>
            </c:numRef>
          </c:val>
        </c:ser>
        <c:axId val="173795200"/>
        <c:axId val="173796736"/>
      </c:barChart>
      <c:catAx>
        <c:axId val="173795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73796736"/>
        <c:crosses val="autoZero"/>
        <c:auto val="1"/>
        <c:lblAlgn val="ctr"/>
        <c:lblOffset val="100"/>
      </c:catAx>
      <c:valAx>
        <c:axId val="173796736"/>
        <c:scaling>
          <c:orientation val="minMax"/>
        </c:scaling>
        <c:axPos val="l"/>
        <c:majorGridlines/>
        <c:numFmt formatCode="General" sourceLinked="1"/>
        <c:tickLblPos val="nextTo"/>
        <c:crossAx val="17379520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8291854240044516E-17"/>
                  <c:y val="4.339964327999242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70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5432098765432113E-3"/>
                  <c:y val="3.761302417599341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1.5432098765432113E-3"/>
                  <c:y val="2.603978596799545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76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74</c:v>
                </c:pt>
                <c:pt idx="2">
                  <c:v>76</c:v>
                </c:pt>
              </c:numCache>
            </c:numRef>
          </c:val>
        </c:ser>
        <c:marker val="1"/>
        <c:axId val="174240512"/>
        <c:axId val="174242048"/>
      </c:lineChart>
      <c:catAx>
        <c:axId val="174240512"/>
        <c:scaling>
          <c:orientation val="minMax"/>
        </c:scaling>
        <c:axPos val="b"/>
        <c:tickLblPos val="nextTo"/>
        <c:crossAx val="174242048"/>
        <c:crosses val="autoZero"/>
        <c:auto val="1"/>
        <c:lblAlgn val="ctr"/>
        <c:lblOffset val="100"/>
      </c:catAx>
      <c:valAx>
        <c:axId val="174242048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17424051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67BF7-977E-47B9-BA36-28FE7357487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80100-6BD1-4A8E-AAF6-A66A332FCAF1}">
      <dgm:prSet phldrT="[Текст]" custT="1"/>
      <dgm:spPr/>
      <dgm:t>
        <a:bodyPr/>
        <a:lstStyle/>
        <a:p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Профильное обучение</a:t>
          </a:r>
          <a:endParaRPr lang="ru-RU" sz="1800" b="0" baseline="0" dirty="0">
            <a:latin typeface="Times New Roman" pitchFamily="18" charset="0"/>
            <a:cs typeface="Times New Roman" pitchFamily="18" charset="0"/>
          </a:endParaRPr>
        </a:p>
      </dgm:t>
    </dgm:pt>
    <dgm:pt modelId="{6642C8F8-B136-4FA6-A4FF-BC4ABCD0E600}" type="parTrans" cxnId="{4B585ED3-6D81-4C2D-B28B-CEBEA4ED0A45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2C9D8E2D-6F10-492F-8CBE-4417DF488242}" type="sibTrans" cxnId="{4B585ED3-6D81-4C2D-B28B-CEBEA4ED0A45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AAA58266-E79F-423B-9E60-12405F665E63}">
      <dgm:prSet phldrT="[Текст]" custT="1"/>
      <dgm:spPr/>
      <dgm:t>
        <a:bodyPr/>
        <a:lstStyle/>
        <a:p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Филологический </a:t>
          </a:r>
        </a:p>
        <a:p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(10 А, 11 Б)</a:t>
          </a:r>
          <a:endParaRPr lang="ru-RU" sz="1800" b="0" baseline="0" dirty="0">
            <a:latin typeface="Times New Roman" pitchFamily="18" charset="0"/>
            <a:cs typeface="Times New Roman" pitchFamily="18" charset="0"/>
          </a:endParaRPr>
        </a:p>
      </dgm:t>
    </dgm:pt>
    <dgm:pt modelId="{63E607F4-4636-4294-95EF-C0A920FD8CF4}" type="parTrans" cxnId="{FC1D867E-FB8C-46FB-8C67-711F7B7E5A18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3EE4FB5F-A772-4D08-B550-B9A939B4CB77}" type="sibTrans" cxnId="{FC1D867E-FB8C-46FB-8C67-711F7B7E5A18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0EF4C735-2346-4857-AD3F-5D08557BA7BE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Профильные предметы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902BB09C-E2DD-4628-B178-F531F2C2035A}" type="parTrans" cxnId="{D87EC76D-5678-4A86-BB56-2C30187F2E87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FE0B30EF-3D40-42D3-8480-5B33DD18D053}" type="sibTrans" cxnId="{D87EC76D-5678-4A86-BB56-2C30187F2E87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6FF0142B-7BA0-443A-8CEB-C29221668B4D}">
      <dgm:prSet phldrT="[Текст]" custT="1"/>
      <dgm:spPr/>
      <dgm:t>
        <a:bodyPr/>
        <a:lstStyle/>
        <a:p>
          <a:r>
            <a:rPr lang="ru-RU" sz="1800" b="0" baseline="0" dirty="0" err="1" smtClean="0">
              <a:latin typeface="Times New Roman" pitchFamily="18" charset="0"/>
              <a:cs typeface="Times New Roman" pitchFamily="18" charset="0"/>
            </a:rPr>
            <a:t>Оборонно</a:t>
          </a:r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 – спортивный</a:t>
          </a:r>
        </a:p>
        <a:p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 ( </a:t>
          </a:r>
          <a:r>
            <a:rPr lang="ru-RU" sz="1800" b="0" baseline="0" smtClean="0">
              <a:latin typeface="Times New Roman" pitchFamily="18" charset="0"/>
              <a:cs typeface="Times New Roman" pitchFamily="18" charset="0"/>
            </a:rPr>
            <a:t>10 Б, 11 А)</a:t>
          </a:r>
          <a:endParaRPr lang="ru-RU" sz="1800" b="0" baseline="0" dirty="0">
            <a:latin typeface="Times New Roman" pitchFamily="18" charset="0"/>
            <a:cs typeface="Times New Roman" pitchFamily="18" charset="0"/>
          </a:endParaRPr>
        </a:p>
      </dgm:t>
    </dgm:pt>
    <dgm:pt modelId="{00237CE3-281C-40E6-899D-35DE362B8496}" type="parTrans" cxnId="{C2A18E1F-A2C4-499B-AAFD-DB08FB98E944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CB0C9D9F-699B-4CE1-A997-CF9BB31B4CB8}" type="sibTrans" cxnId="{C2A18E1F-A2C4-499B-AAFD-DB08FB98E944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D2101A81-07BF-498F-B421-86B3413DE48B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Профильные предметы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D4456315-5330-4F40-86F7-EA5C453AF0FA}" type="parTrans" cxnId="{E37E43F9-E062-4899-8D80-5024E88A98F5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49FBD75E-7317-41DD-8DE8-8CBC9F1FA2DC}" type="sibTrans" cxnId="{E37E43F9-E062-4899-8D80-5024E88A98F5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18007BFE-77BC-471D-8179-8E92B6882E8B}">
      <dgm:prSet custT="1"/>
      <dgm:spPr/>
      <dgm:t>
        <a:bodyPr/>
        <a:lstStyle/>
        <a:p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Русский язык</a:t>
          </a:r>
          <a:endParaRPr lang="ru-RU" sz="1800" b="0" baseline="0" dirty="0">
            <a:latin typeface="Times New Roman" pitchFamily="18" charset="0"/>
            <a:cs typeface="Times New Roman" pitchFamily="18" charset="0"/>
          </a:endParaRPr>
        </a:p>
      </dgm:t>
    </dgm:pt>
    <dgm:pt modelId="{433941CC-1EF1-4213-8AC0-B3FD53123F96}" type="parTrans" cxnId="{0A75C215-6292-487E-809D-9BD4DF2E26EC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D847C831-84DD-4E9E-BABF-0FA06D375060}" type="sibTrans" cxnId="{0A75C215-6292-487E-809D-9BD4DF2E26EC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B0164ABD-C493-45AF-9B64-280F50B8FF9E}">
      <dgm:prSet custT="1"/>
      <dgm:spPr/>
      <dgm:t>
        <a:bodyPr/>
        <a:lstStyle/>
        <a:p>
          <a:r>
            <a:rPr lang="ru-RU" sz="1800" b="0" baseline="0" dirty="0" smtClean="0">
              <a:latin typeface="Times New Roman" pitchFamily="18" charset="0"/>
              <a:cs typeface="Times New Roman" pitchFamily="18" charset="0"/>
            </a:rPr>
            <a:t>Литература</a:t>
          </a:r>
          <a:endParaRPr lang="ru-RU" sz="1800" b="0" baseline="0" dirty="0">
            <a:latin typeface="Times New Roman" pitchFamily="18" charset="0"/>
            <a:cs typeface="Times New Roman" pitchFamily="18" charset="0"/>
          </a:endParaRPr>
        </a:p>
      </dgm:t>
    </dgm:pt>
    <dgm:pt modelId="{E0342BA6-25A2-4727-9BAF-3B8A3F647D24}" type="parTrans" cxnId="{09D7B81F-D869-401A-9850-58A0FEE011C8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EF0A935F-EEC5-44D5-8841-E1A7C72B8659}" type="sibTrans" cxnId="{09D7B81F-D869-401A-9850-58A0FEE011C8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FD4ABD9C-C901-4AE3-B4A5-D916DC8393BB}">
      <dgm:prSet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ОБЖ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03A34009-12DF-4EF0-87A3-A6CE9828AD08}" type="parTrans" cxnId="{EB615798-51B3-42C0-A23B-80A918DC2069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87A8039C-3852-4E5B-AC75-27A480279A8A}" type="sibTrans" cxnId="{EB615798-51B3-42C0-A23B-80A918DC2069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17054791-C37C-4236-ADC3-BDAED2B0520E}">
      <dgm:prSet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Физическая культура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4619090D-B099-449C-9E39-498D68C16E77}" type="parTrans" cxnId="{3349D519-F9B1-4400-9117-FF5C04347CB7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FAB70D5D-4C10-4CB9-A8F2-5F90DBB1A076}" type="sibTrans" cxnId="{3349D519-F9B1-4400-9117-FF5C04347CB7}">
      <dgm:prSet/>
      <dgm:spPr/>
      <dgm:t>
        <a:bodyPr/>
        <a:lstStyle/>
        <a:p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34F548E1-AA26-4A18-9905-6D913F9072E6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Ин. язык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(английский)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244B275-BDF4-482B-84F3-9FAD900D928C}" type="parTrans" cxnId="{2C53DDF7-B606-4639-ADED-B1665AA3ADB5}">
      <dgm:prSet/>
      <dgm:spPr/>
      <dgm:t>
        <a:bodyPr/>
        <a:lstStyle/>
        <a:p>
          <a:endParaRPr lang="ru-RU"/>
        </a:p>
      </dgm:t>
    </dgm:pt>
    <dgm:pt modelId="{D71627E0-3496-41DD-9C93-294223AB151D}" type="sibTrans" cxnId="{2C53DDF7-B606-4639-ADED-B1665AA3ADB5}">
      <dgm:prSet/>
      <dgm:spPr/>
      <dgm:t>
        <a:bodyPr/>
        <a:lstStyle/>
        <a:p>
          <a:endParaRPr lang="ru-RU"/>
        </a:p>
      </dgm:t>
    </dgm:pt>
    <dgm:pt modelId="{669D8299-7A86-43D4-AD16-FB700FF40348}" type="pres">
      <dgm:prSet presAssocID="{34B67BF7-977E-47B9-BA36-28FE7357487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3134C-7709-48B1-9877-B81E8D7CA25D}" type="pres">
      <dgm:prSet presAssocID="{34B67BF7-977E-47B9-BA36-28FE7357487B}" presName="hierFlow" presStyleCnt="0"/>
      <dgm:spPr/>
    </dgm:pt>
    <dgm:pt modelId="{69848C4B-6918-4335-B434-1226851EA807}" type="pres">
      <dgm:prSet presAssocID="{34B67BF7-977E-47B9-BA36-28FE7357487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754237B-2B47-4EDB-93AC-9EF1477B15E9}" type="pres">
      <dgm:prSet presAssocID="{98E80100-6BD1-4A8E-AAF6-A66A332FCAF1}" presName="Name14" presStyleCnt="0"/>
      <dgm:spPr/>
    </dgm:pt>
    <dgm:pt modelId="{185C1826-8834-4616-B6A9-5E13E7B2EE8F}" type="pres">
      <dgm:prSet presAssocID="{98E80100-6BD1-4A8E-AAF6-A66A332FCAF1}" presName="level1Shape" presStyleLbl="node0" presStyleIdx="0" presStyleCnt="1" custScaleX="145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14D00-E8EB-4E8C-AA1D-20151C126F6A}" type="pres">
      <dgm:prSet presAssocID="{98E80100-6BD1-4A8E-AAF6-A66A332FCAF1}" presName="hierChild2" presStyleCnt="0"/>
      <dgm:spPr/>
    </dgm:pt>
    <dgm:pt modelId="{48C1C597-6094-4995-A85F-8C78BDBCE57A}" type="pres">
      <dgm:prSet presAssocID="{63E607F4-4636-4294-95EF-C0A920FD8CF4}" presName="Name19" presStyleLbl="parChTrans1D2" presStyleIdx="0" presStyleCnt="2"/>
      <dgm:spPr/>
      <dgm:t>
        <a:bodyPr/>
        <a:lstStyle/>
        <a:p>
          <a:endParaRPr lang="ru-RU"/>
        </a:p>
      </dgm:t>
    </dgm:pt>
    <dgm:pt modelId="{13DAE4C1-D0EA-4572-8B7A-9BB80EA1BAB1}" type="pres">
      <dgm:prSet presAssocID="{AAA58266-E79F-423B-9E60-12405F665E63}" presName="Name21" presStyleCnt="0"/>
      <dgm:spPr/>
    </dgm:pt>
    <dgm:pt modelId="{9D63EE7D-4ACE-4BF4-8F26-7F3DCD851A73}" type="pres">
      <dgm:prSet presAssocID="{AAA58266-E79F-423B-9E60-12405F665E63}" presName="level2Shape" presStyleLbl="node2" presStyleIdx="0" presStyleCnt="2" custScaleX="172721"/>
      <dgm:spPr/>
      <dgm:t>
        <a:bodyPr/>
        <a:lstStyle/>
        <a:p>
          <a:endParaRPr lang="ru-RU"/>
        </a:p>
      </dgm:t>
    </dgm:pt>
    <dgm:pt modelId="{FA464138-6A08-435B-B2A2-D4141FC0C34A}" type="pres">
      <dgm:prSet presAssocID="{AAA58266-E79F-423B-9E60-12405F665E63}" presName="hierChild3" presStyleCnt="0"/>
      <dgm:spPr/>
    </dgm:pt>
    <dgm:pt modelId="{7AAC4C7B-45A8-4993-8910-151D36B96CEB}" type="pres">
      <dgm:prSet presAssocID="{902BB09C-E2DD-4628-B178-F531F2C2035A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82F6EAA-A52B-4628-B0CA-BE7EF379921D}" type="pres">
      <dgm:prSet presAssocID="{0EF4C735-2346-4857-AD3F-5D08557BA7BE}" presName="Name21" presStyleCnt="0"/>
      <dgm:spPr/>
    </dgm:pt>
    <dgm:pt modelId="{0B2C014D-BC46-4646-845A-3F3FCDA59A7B}" type="pres">
      <dgm:prSet presAssocID="{0EF4C735-2346-4857-AD3F-5D08557BA7BE}" presName="level2Shape" presStyleLbl="node3" presStyleIdx="0" presStyleCnt="2" custScaleX="160750"/>
      <dgm:spPr/>
      <dgm:t>
        <a:bodyPr/>
        <a:lstStyle/>
        <a:p>
          <a:endParaRPr lang="ru-RU"/>
        </a:p>
      </dgm:t>
    </dgm:pt>
    <dgm:pt modelId="{98A1CE4F-0562-47B5-B614-C6DCC621930B}" type="pres">
      <dgm:prSet presAssocID="{0EF4C735-2346-4857-AD3F-5D08557BA7BE}" presName="hierChild3" presStyleCnt="0"/>
      <dgm:spPr/>
    </dgm:pt>
    <dgm:pt modelId="{3B855D27-D4BB-4382-87EC-45F4E3798643}" type="pres">
      <dgm:prSet presAssocID="{433941CC-1EF1-4213-8AC0-B3FD53123F96}" presName="Name19" presStyleLbl="parChTrans1D4" presStyleIdx="0" presStyleCnt="5"/>
      <dgm:spPr/>
      <dgm:t>
        <a:bodyPr/>
        <a:lstStyle/>
        <a:p>
          <a:endParaRPr lang="ru-RU"/>
        </a:p>
      </dgm:t>
    </dgm:pt>
    <dgm:pt modelId="{1150ADE4-1D97-478E-985C-72272392C967}" type="pres">
      <dgm:prSet presAssocID="{18007BFE-77BC-471D-8179-8E92B6882E8B}" presName="Name21" presStyleCnt="0"/>
      <dgm:spPr/>
    </dgm:pt>
    <dgm:pt modelId="{8F8E7505-C360-4176-A74E-C2DFFD9CCE60}" type="pres">
      <dgm:prSet presAssocID="{18007BFE-77BC-471D-8179-8E92B6882E8B}" presName="level2Shape" presStyleLbl="node4" presStyleIdx="0" presStyleCnt="5"/>
      <dgm:spPr/>
      <dgm:t>
        <a:bodyPr/>
        <a:lstStyle/>
        <a:p>
          <a:endParaRPr lang="ru-RU"/>
        </a:p>
      </dgm:t>
    </dgm:pt>
    <dgm:pt modelId="{EA9A9A54-4F86-4105-B745-2E86EB785393}" type="pres">
      <dgm:prSet presAssocID="{18007BFE-77BC-471D-8179-8E92B6882E8B}" presName="hierChild3" presStyleCnt="0"/>
      <dgm:spPr/>
    </dgm:pt>
    <dgm:pt modelId="{45E03AAB-DAB1-4598-BD09-957614A88779}" type="pres">
      <dgm:prSet presAssocID="{E0342BA6-25A2-4727-9BAF-3B8A3F647D24}" presName="Name19" presStyleLbl="parChTrans1D4" presStyleIdx="1" presStyleCnt="5"/>
      <dgm:spPr/>
      <dgm:t>
        <a:bodyPr/>
        <a:lstStyle/>
        <a:p>
          <a:endParaRPr lang="ru-RU"/>
        </a:p>
      </dgm:t>
    </dgm:pt>
    <dgm:pt modelId="{DF5D8B7D-9ACD-4A60-B78D-7E66212257DA}" type="pres">
      <dgm:prSet presAssocID="{B0164ABD-C493-45AF-9B64-280F50B8FF9E}" presName="Name21" presStyleCnt="0"/>
      <dgm:spPr/>
    </dgm:pt>
    <dgm:pt modelId="{D6E4BD72-B671-4F54-9DDA-FA9AF8028E39}" type="pres">
      <dgm:prSet presAssocID="{B0164ABD-C493-45AF-9B64-280F50B8FF9E}" presName="level2Shape" presStyleLbl="node4" presStyleIdx="1" presStyleCnt="5" custScaleX="117513" custLinFactNeighborX="2380" custLinFactNeighborY="2995"/>
      <dgm:spPr/>
      <dgm:t>
        <a:bodyPr/>
        <a:lstStyle/>
        <a:p>
          <a:endParaRPr lang="ru-RU"/>
        </a:p>
      </dgm:t>
    </dgm:pt>
    <dgm:pt modelId="{9FF31A5D-E531-4773-9D90-A5707F1743BA}" type="pres">
      <dgm:prSet presAssocID="{B0164ABD-C493-45AF-9B64-280F50B8FF9E}" presName="hierChild3" presStyleCnt="0"/>
      <dgm:spPr/>
    </dgm:pt>
    <dgm:pt modelId="{5B03FE42-142C-430B-BDFF-01EE1B5EEFA8}" type="pres">
      <dgm:prSet presAssocID="{8244B275-BDF4-482B-84F3-9FAD900D928C}" presName="Name19" presStyleLbl="parChTrans1D4" presStyleIdx="2" presStyleCnt="5"/>
      <dgm:spPr/>
      <dgm:t>
        <a:bodyPr/>
        <a:lstStyle/>
        <a:p>
          <a:endParaRPr lang="ru-RU"/>
        </a:p>
      </dgm:t>
    </dgm:pt>
    <dgm:pt modelId="{0DB9DAED-877E-4C8F-973A-09297D7DA54C}" type="pres">
      <dgm:prSet presAssocID="{34F548E1-AA26-4A18-9905-6D913F9072E6}" presName="Name21" presStyleCnt="0"/>
      <dgm:spPr/>
    </dgm:pt>
    <dgm:pt modelId="{32630FB0-A13C-44F5-96C9-51182D21995E}" type="pres">
      <dgm:prSet presAssocID="{34F548E1-AA26-4A18-9905-6D913F9072E6}" presName="level2Shape" presStyleLbl="node4" presStyleIdx="2" presStyleCnt="5" custScaleX="134424"/>
      <dgm:spPr/>
      <dgm:t>
        <a:bodyPr/>
        <a:lstStyle/>
        <a:p>
          <a:endParaRPr lang="ru-RU"/>
        </a:p>
      </dgm:t>
    </dgm:pt>
    <dgm:pt modelId="{143EBDA3-BF44-4AB6-937C-E26C624FD22E}" type="pres">
      <dgm:prSet presAssocID="{34F548E1-AA26-4A18-9905-6D913F9072E6}" presName="hierChild3" presStyleCnt="0"/>
      <dgm:spPr/>
    </dgm:pt>
    <dgm:pt modelId="{AA3D1C2B-8519-4D09-A5A0-42C869D98DEF}" type="pres">
      <dgm:prSet presAssocID="{00237CE3-281C-40E6-899D-35DE362B849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4A7D4485-86F2-4FC7-BBCE-BB087177E05F}" type="pres">
      <dgm:prSet presAssocID="{6FF0142B-7BA0-443A-8CEB-C29221668B4D}" presName="Name21" presStyleCnt="0"/>
      <dgm:spPr/>
    </dgm:pt>
    <dgm:pt modelId="{FE28CFD6-ABA8-402E-9736-1CA0F276E7CC}" type="pres">
      <dgm:prSet presAssocID="{6FF0142B-7BA0-443A-8CEB-C29221668B4D}" presName="level2Shape" presStyleLbl="node2" presStyleIdx="1" presStyleCnt="2" custScaleX="178893"/>
      <dgm:spPr/>
      <dgm:t>
        <a:bodyPr/>
        <a:lstStyle/>
        <a:p>
          <a:endParaRPr lang="ru-RU"/>
        </a:p>
      </dgm:t>
    </dgm:pt>
    <dgm:pt modelId="{214CD22A-B777-4415-BD53-951162FC3CAB}" type="pres">
      <dgm:prSet presAssocID="{6FF0142B-7BA0-443A-8CEB-C29221668B4D}" presName="hierChild3" presStyleCnt="0"/>
      <dgm:spPr/>
    </dgm:pt>
    <dgm:pt modelId="{A619DCC9-81FA-4CBC-AE25-83B15348590B}" type="pres">
      <dgm:prSet presAssocID="{D4456315-5330-4F40-86F7-EA5C453AF0FA}" presName="Name19" presStyleLbl="parChTrans1D3" presStyleIdx="1" presStyleCnt="2"/>
      <dgm:spPr/>
      <dgm:t>
        <a:bodyPr/>
        <a:lstStyle/>
        <a:p>
          <a:endParaRPr lang="ru-RU"/>
        </a:p>
      </dgm:t>
    </dgm:pt>
    <dgm:pt modelId="{D51029EF-000F-43EF-97F7-16D266401720}" type="pres">
      <dgm:prSet presAssocID="{D2101A81-07BF-498F-B421-86B3413DE48B}" presName="Name21" presStyleCnt="0"/>
      <dgm:spPr/>
    </dgm:pt>
    <dgm:pt modelId="{08020A8B-BC71-422D-9DFB-A62E3BD0A198}" type="pres">
      <dgm:prSet presAssocID="{D2101A81-07BF-498F-B421-86B3413DE48B}" presName="level2Shape" presStyleLbl="node3" presStyleIdx="1" presStyleCnt="2" custScaleX="148069"/>
      <dgm:spPr/>
      <dgm:t>
        <a:bodyPr/>
        <a:lstStyle/>
        <a:p>
          <a:endParaRPr lang="ru-RU"/>
        </a:p>
      </dgm:t>
    </dgm:pt>
    <dgm:pt modelId="{B3AC4C2D-47CB-4FBD-BE17-4248F24B3AEB}" type="pres">
      <dgm:prSet presAssocID="{D2101A81-07BF-498F-B421-86B3413DE48B}" presName="hierChild3" presStyleCnt="0"/>
      <dgm:spPr/>
    </dgm:pt>
    <dgm:pt modelId="{0746FCCF-64CD-46E4-96E6-952FE10791B9}" type="pres">
      <dgm:prSet presAssocID="{03A34009-12DF-4EF0-87A3-A6CE9828AD08}" presName="Name19" presStyleLbl="parChTrans1D4" presStyleIdx="3" presStyleCnt="5"/>
      <dgm:spPr/>
      <dgm:t>
        <a:bodyPr/>
        <a:lstStyle/>
        <a:p>
          <a:endParaRPr lang="ru-RU"/>
        </a:p>
      </dgm:t>
    </dgm:pt>
    <dgm:pt modelId="{2A309CAE-D22B-497C-8A78-AEF2E9029C8D}" type="pres">
      <dgm:prSet presAssocID="{FD4ABD9C-C901-4AE3-B4A5-D916DC8393BB}" presName="Name21" presStyleCnt="0"/>
      <dgm:spPr/>
    </dgm:pt>
    <dgm:pt modelId="{06E21996-91F6-40B6-A962-B6467004BB64}" type="pres">
      <dgm:prSet presAssocID="{FD4ABD9C-C901-4AE3-B4A5-D916DC8393BB}" presName="level2Shape" presStyleLbl="node4" presStyleIdx="3" presStyleCnt="5" custScaleX="119721"/>
      <dgm:spPr/>
      <dgm:t>
        <a:bodyPr/>
        <a:lstStyle/>
        <a:p>
          <a:endParaRPr lang="ru-RU"/>
        </a:p>
      </dgm:t>
    </dgm:pt>
    <dgm:pt modelId="{C5255081-2E9C-495F-9B3F-E320226042B5}" type="pres">
      <dgm:prSet presAssocID="{FD4ABD9C-C901-4AE3-B4A5-D916DC8393BB}" presName="hierChild3" presStyleCnt="0"/>
      <dgm:spPr/>
    </dgm:pt>
    <dgm:pt modelId="{2FDA42D9-93BF-4118-BE1E-73BDBA31099B}" type="pres">
      <dgm:prSet presAssocID="{4619090D-B099-449C-9E39-498D68C16E77}" presName="Name19" presStyleLbl="parChTrans1D4" presStyleIdx="4" presStyleCnt="5"/>
      <dgm:spPr/>
      <dgm:t>
        <a:bodyPr/>
        <a:lstStyle/>
        <a:p>
          <a:endParaRPr lang="ru-RU"/>
        </a:p>
      </dgm:t>
    </dgm:pt>
    <dgm:pt modelId="{900A936A-2180-45B0-886D-B22A209BEB39}" type="pres">
      <dgm:prSet presAssocID="{17054791-C37C-4236-ADC3-BDAED2B0520E}" presName="Name21" presStyleCnt="0"/>
      <dgm:spPr/>
    </dgm:pt>
    <dgm:pt modelId="{B1A4FBEB-7072-4A98-98FB-320A98F4BDA8}" type="pres">
      <dgm:prSet presAssocID="{17054791-C37C-4236-ADC3-BDAED2B0520E}" presName="level2Shape" presStyleLbl="node4" presStyleIdx="4" presStyleCnt="5" custScaleX="119828"/>
      <dgm:spPr/>
      <dgm:t>
        <a:bodyPr/>
        <a:lstStyle/>
        <a:p>
          <a:endParaRPr lang="ru-RU"/>
        </a:p>
      </dgm:t>
    </dgm:pt>
    <dgm:pt modelId="{D2D47F3C-0810-416C-AE65-A7F5FD71FB45}" type="pres">
      <dgm:prSet presAssocID="{17054791-C37C-4236-ADC3-BDAED2B0520E}" presName="hierChild3" presStyleCnt="0"/>
      <dgm:spPr/>
    </dgm:pt>
    <dgm:pt modelId="{4D5F883F-BFB7-42F9-AA3C-F775FDF25A38}" type="pres">
      <dgm:prSet presAssocID="{34B67BF7-977E-47B9-BA36-28FE7357487B}" presName="bgShapesFlow" presStyleCnt="0"/>
      <dgm:spPr/>
    </dgm:pt>
  </dgm:ptLst>
  <dgm:cxnLst>
    <dgm:cxn modelId="{A41D9099-6C2E-48D4-A849-636833C05F75}" type="presOf" srcId="{4619090D-B099-449C-9E39-498D68C16E77}" destId="{2FDA42D9-93BF-4118-BE1E-73BDBA31099B}" srcOrd="0" destOrd="0" presId="urn:microsoft.com/office/officeart/2005/8/layout/hierarchy6"/>
    <dgm:cxn modelId="{D97667CA-4B07-40CE-9498-18E0A550FC5B}" type="presOf" srcId="{18007BFE-77BC-471D-8179-8E92B6882E8B}" destId="{8F8E7505-C360-4176-A74E-C2DFFD9CCE60}" srcOrd="0" destOrd="0" presId="urn:microsoft.com/office/officeart/2005/8/layout/hierarchy6"/>
    <dgm:cxn modelId="{3349D519-F9B1-4400-9117-FF5C04347CB7}" srcId="{D2101A81-07BF-498F-B421-86B3413DE48B}" destId="{17054791-C37C-4236-ADC3-BDAED2B0520E}" srcOrd="1" destOrd="0" parTransId="{4619090D-B099-449C-9E39-498D68C16E77}" sibTransId="{FAB70D5D-4C10-4CB9-A8F2-5F90DBB1A076}"/>
    <dgm:cxn modelId="{2F8F00EB-1528-4493-9B64-CACBC33C0E43}" type="presOf" srcId="{17054791-C37C-4236-ADC3-BDAED2B0520E}" destId="{B1A4FBEB-7072-4A98-98FB-320A98F4BDA8}" srcOrd="0" destOrd="0" presId="urn:microsoft.com/office/officeart/2005/8/layout/hierarchy6"/>
    <dgm:cxn modelId="{4B585ED3-6D81-4C2D-B28B-CEBEA4ED0A45}" srcId="{34B67BF7-977E-47B9-BA36-28FE7357487B}" destId="{98E80100-6BD1-4A8E-AAF6-A66A332FCAF1}" srcOrd="0" destOrd="0" parTransId="{6642C8F8-B136-4FA6-A4FF-BC4ABCD0E600}" sibTransId="{2C9D8E2D-6F10-492F-8CBE-4417DF488242}"/>
    <dgm:cxn modelId="{0DDE3C2A-F560-4293-B04F-F1E80EDB96D3}" type="presOf" srcId="{6FF0142B-7BA0-443A-8CEB-C29221668B4D}" destId="{FE28CFD6-ABA8-402E-9736-1CA0F276E7CC}" srcOrd="0" destOrd="0" presId="urn:microsoft.com/office/officeart/2005/8/layout/hierarchy6"/>
    <dgm:cxn modelId="{911CCC41-B815-434F-AAB1-AE3717F8F978}" type="presOf" srcId="{E0342BA6-25A2-4727-9BAF-3B8A3F647D24}" destId="{45E03AAB-DAB1-4598-BD09-957614A88779}" srcOrd="0" destOrd="0" presId="urn:microsoft.com/office/officeart/2005/8/layout/hierarchy6"/>
    <dgm:cxn modelId="{3CB4C997-B492-497C-8217-F65DB748E21E}" type="presOf" srcId="{8244B275-BDF4-482B-84F3-9FAD900D928C}" destId="{5B03FE42-142C-430B-BDFF-01EE1B5EEFA8}" srcOrd="0" destOrd="0" presId="urn:microsoft.com/office/officeart/2005/8/layout/hierarchy6"/>
    <dgm:cxn modelId="{FDC97970-ECFE-49A1-B985-A04E9F0DA6C4}" type="presOf" srcId="{34F548E1-AA26-4A18-9905-6D913F9072E6}" destId="{32630FB0-A13C-44F5-96C9-51182D21995E}" srcOrd="0" destOrd="0" presId="urn:microsoft.com/office/officeart/2005/8/layout/hierarchy6"/>
    <dgm:cxn modelId="{12E15808-239A-4668-86ED-C558E9A0D4AE}" type="presOf" srcId="{03A34009-12DF-4EF0-87A3-A6CE9828AD08}" destId="{0746FCCF-64CD-46E4-96E6-952FE10791B9}" srcOrd="0" destOrd="0" presId="urn:microsoft.com/office/officeart/2005/8/layout/hierarchy6"/>
    <dgm:cxn modelId="{95AA19DF-7EEB-4CD1-B193-A5F411BE7A06}" type="presOf" srcId="{0EF4C735-2346-4857-AD3F-5D08557BA7BE}" destId="{0B2C014D-BC46-4646-845A-3F3FCDA59A7B}" srcOrd="0" destOrd="0" presId="urn:microsoft.com/office/officeart/2005/8/layout/hierarchy6"/>
    <dgm:cxn modelId="{58493F0B-C5E9-401A-BB69-0D0F7C6F9A35}" type="presOf" srcId="{63E607F4-4636-4294-95EF-C0A920FD8CF4}" destId="{48C1C597-6094-4995-A85F-8C78BDBCE57A}" srcOrd="0" destOrd="0" presId="urn:microsoft.com/office/officeart/2005/8/layout/hierarchy6"/>
    <dgm:cxn modelId="{2DDD83E5-4311-4F16-8C90-641AA0CCE78E}" type="presOf" srcId="{902BB09C-E2DD-4628-B178-F531F2C2035A}" destId="{7AAC4C7B-45A8-4993-8910-151D36B96CEB}" srcOrd="0" destOrd="0" presId="urn:microsoft.com/office/officeart/2005/8/layout/hierarchy6"/>
    <dgm:cxn modelId="{19D18AC8-51BF-4F13-A285-5B6942B47593}" type="presOf" srcId="{B0164ABD-C493-45AF-9B64-280F50B8FF9E}" destId="{D6E4BD72-B671-4F54-9DDA-FA9AF8028E39}" srcOrd="0" destOrd="0" presId="urn:microsoft.com/office/officeart/2005/8/layout/hierarchy6"/>
    <dgm:cxn modelId="{EB615798-51B3-42C0-A23B-80A918DC2069}" srcId="{D2101A81-07BF-498F-B421-86B3413DE48B}" destId="{FD4ABD9C-C901-4AE3-B4A5-D916DC8393BB}" srcOrd="0" destOrd="0" parTransId="{03A34009-12DF-4EF0-87A3-A6CE9828AD08}" sibTransId="{87A8039C-3852-4E5B-AC75-27A480279A8A}"/>
    <dgm:cxn modelId="{09D7B81F-D869-401A-9850-58A0FEE011C8}" srcId="{0EF4C735-2346-4857-AD3F-5D08557BA7BE}" destId="{B0164ABD-C493-45AF-9B64-280F50B8FF9E}" srcOrd="1" destOrd="0" parTransId="{E0342BA6-25A2-4727-9BAF-3B8A3F647D24}" sibTransId="{EF0A935F-EEC5-44D5-8841-E1A7C72B8659}"/>
    <dgm:cxn modelId="{0CAEE578-18FC-431B-B638-93968908A2AE}" type="presOf" srcId="{D4456315-5330-4F40-86F7-EA5C453AF0FA}" destId="{A619DCC9-81FA-4CBC-AE25-83B15348590B}" srcOrd="0" destOrd="0" presId="urn:microsoft.com/office/officeart/2005/8/layout/hierarchy6"/>
    <dgm:cxn modelId="{3BB632C0-DFB4-4F90-A04E-159A40EC714A}" type="presOf" srcId="{FD4ABD9C-C901-4AE3-B4A5-D916DC8393BB}" destId="{06E21996-91F6-40B6-A962-B6467004BB64}" srcOrd="0" destOrd="0" presId="urn:microsoft.com/office/officeart/2005/8/layout/hierarchy6"/>
    <dgm:cxn modelId="{FC1D867E-FB8C-46FB-8C67-711F7B7E5A18}" srcId="{98E80100-6BD1-4A8E-AAF6-A66A332FCAF1}" destId="{AAA58266-E79F-423B-9E60-12405F665E63}" srcOrd="0" destOrd="0" parTransId="{63E607F4-4636-4294-95EF-C0A920FD8CF4}" sibTransId="{3EE4FB5F-A772-4D08-B550-B9A939B4CB77}"/>
    <dgm:cxn modelId="{245D3169-E6E0-4325-822F-A95D3A48A31A}" type="presOf" srcId="{98E80100-6BD1-4A8E-AAF6-A66A332FCAF1}" destId="{185C1826-8834-4616-B6A9-5E13E7B2EE8F}" srcOrd="0" destOrd="0" presId="urn:microsoft.com/office/officeart/2005/8/layout/hierarchy6"/>
    <dgm:cxn modelId="{D87EC76D-5678-4A86-BB56-2C30187F2E87}" srcId="{AAA58266-E79F-423B-9E60-12405F665E63}" destId="{0EF4C735-2346-4857-AD3F-5D08557BA7BE}" srcOrd="0" destOrd="0" parTransId="{902BB09C-E2DD-4628-B178-F531F2C2035A}" sibTransId="{FE0B30EF-3D40-42D3-8480-5B33DD18D053}"/>
    <dgm:cxn modelId="{2C53DDF7-B606-4639-ADED-B1665AA3ADB5}" srcId="{0EF4C735-2346-4857-AD3F-5D08557BA7BE}" destId="{34F548E1-AA26-4A18-9905-6D913F9072E6}" srcOrd="2" destOrd="0" parTransId="{8244B275-BDF4-482B-84F3-9FAD900D928C}" sibTransId="{D71627E0-3496-41DD-9C93-294223AB151D}"/>
    <dgm:cxn modelId="{07B92E7D-A547-4E9C-9983-69BD8E56E069}" type="presOf" srcId="{433941CC-1EF1-4213-8AC0-B3FD53123F96}" destId="{3B855D27-D4BB-4382-87EC-45F4E3798643}" srcOrd="0" destOrd="0" presId="urn:microsoft.com/office/officeart/2005/8/layout/hierarchy6"/>
    <dgm:cxn modelId="{A973FF96-43DF-43D1-8F24-CCD1EA4F4BA5}" type="presOf" srcId="{34B67BF7-977E-47B9-BA36-28FE7357487B}" destId="{669D8299-7A86-43D4-AD16-FB700FF40348}" srcOrd="0" destOrd="0" presId="urn:microsoft.com/office/officeart/2005/8/layout/hierarchy6"/>
    <dgm:cxn modelId="{0A75C215-6292-487E-809D-9BD4DF2E26EC}" srcId="{0EF4C735-2346-4857-AD3F-5D08557BA7BE}" destId="{18007BFE-77BC-471D-8179-8E92B6882E8B}" srcOrd="0" destOrd="0" parTransId="{433941CC-1EF1-4213-8AC0-B3FD53123F96}" sibTransId="{D847C831-84DD-4E9E-BABF-0FA06D375060}"/>
    <dgm:cxn modelId="{E37E43F9-E062-4899-8D80-5024E88A98F5}" srcId="{6FF0142B-7BA0-443A-8CEB-C29221668B4D}" destId="{D2101A81-07BF-498F-B421-86B3413DE48B}" srcOrd="0" destOrd="0" parTransId="{D4456315-5330-4F40-86F7-EA5C453AF0FA}" sibTransId="{49FBD75E-7317-41DD-8DE8-8CBC9F1FA2DC}"/>
    <dgm:cxn modelId="{A1EEDB0A-998B-4360-AB46-B8DB4B6E482E}" type="presOf" srcId="{AAA58266-E79F-423B-9E60-12405F665E63}" destId="{9D63EE7D-4ACE-4BF4-8F26-7F3DCD851A73}" srcOrd="0" destOrd="0" presId="urn:microsoft.com/office/officeart/2005/8/layout/hierarchy6"/>
    <dgm:cxn modelId="{D95CFD04-4FB3-481D-93F7-203EA236CA9D}" type="presOf" srcId="{D2101A81-07BF-498F-B421-86B3413DE48B}" destId="{08020A8B-BC71-422D-9DFB-A62E3BD0A198}" srcOrd="0" destOrd="0" presId="urn:microsoft.com/office/officeart/2005/8/layout/hierarchy6"/>
    <dgm:cxn modelId="{5F88AABA-CD8A-4059-BD26-C361C858DE73}" type="presOf" srcId="{00237CE3-281C-40E6-899D-35DE362B8496}" destId="{AA3D1C2B-8519-4D09-A5A0-42C869D98DEF}" srcOrd="0" destOrd="0" presId="urn:microsoft.com/office/officeart/2005/8/layout/hierarchy6"/>
    <dgm:cxn modelId="{C2A18E1F-A2C4-499B-AAFD-DB08FB98E944}" srcId="{98E80100-6BD1-4A8E-AAF6-A66A332FCAF1}" destId="{6FF0142B-7BA0-443A-8CEB-C29221668B4D}" srcOrd="1" destOrd="0" parTransId="{00237CE3-281C-40E6-899D-35DE362B8496}" sibTransId="{CB0C9D9F-699B-4CE1-A997-CF9BB31B4CB8}"/>
    <dgm:cxn modelId="{7ACC5E35-AED7-4D34-8E92-60372146DD82}" type="presParOf" srcId="{669D8299-7A86-43D4-AD16-FB700FF40348}" destId="{6383134C-7709-48B1-9877-B81E8D7CA25D}" srcOrd="0" destOrd="0" presId="urn:microsoft.com/office/officeart/2005/8/layout/hierarchy6"/>
    <dgm:cxn modelId="{B5978981-8496-4670-8AC6-2388406D0C43}" type="presParOf" srcId="{6383134C-7709-48B1-9877-B81E8D7CA25D}" destId="{69848C4B-6918-4335-B434-1226851EA807}" srcOrd="0" destOrd="0" presId="urn:microsoft.com/office/officeart/2005/8/layout/hierarchy6"/>
    <dgm:cxn modelId="{3BE2A2A5-5F03-4769-A1D1-F2257E0DE8EB}" type="presParOf" srcId="{69848C4B-6918-4335-B434-1226851EA807}" destId="{F754237B-2B47-4EDB-93AC-9EF1477B15E9}" srcOrd="0" destOrd="0" presId="urn:microsoft.com/office/officeart/2005/8/layout/hierarchy6"/>
    <dgm:cxn modelId="{2D877AB8-8EFA-44AD-980B-0B38151F0E02}" type="presParOf" srcId="{F754237B-2B47-4EDB-93AC-9EF1477B15E9}" destId="{185C1826-8834-4616-B6A9-5E13E7B2EE8F}" srcOrd="0" destOrd="0" presId="urn:microsoft.com/office/officeart/2005/8/layout/hierarchy6"/>
    <dgm:cxn modelId="{EFD6B258-146C-4A74-A434-98DFB65E596F}" type="presParOf" srcId="{F754237B-2B47-4EDB-93AC-9EF1477B15E9}" destId="{90914D00-E8EB-4E8C-AA1D-20151C126F6A}" srcOrd="1" destOrd="0" presId="urn:microsoft.com/office/officeart/2005/8/layout/hierarchy6"/>
    <dgm:cxn modelId="{1ED3444A-DECC-469B-B098-7C58096167C9}" type="presParOf" srcId="{90914D00-E8EB-4E8C-AA1D-20151C126F6A}" destId="{48C1C597-6094-4995-A85F-8C78BDBCE57A}" srcOrd="0" destOrd="0" presId="urn:microsoft.com/office/officeart/2005/8/layout/hierarchy6"/>
    <dgm:cxn modelId="{35D307C7-2C7A-44A5-BC91-E20CF5C88C98}" type="presParOf" srcId="{90914D00-E8EB-4E8C-AA1D-20151C126F6A}" destId="{13DAE4C1-D0EA-4572-8B7A-9BB80EA1BAB1}" srcOrd="1" destOrd="0" presId="urn:microsoft.com/office/officeart/2005/8/layout/hierarchy6"/>
    <dgm:cxn modelId="{139473BF-0951-4C6F-9605-99DD2501A578}" type="presParOf" srcId="{13DAE4C1-D0EA-4572-8B7A-9BB80EA1BAB1}" destId="{9D63EE7D-4ACE-4BF4-8F26-7F3DCD851A73}" srcOrd="0" destOrd="0" presId="urn:microsoft.com/office/officeart/2005/8/layout/hierarchy6"/>
    <dgm:cxn modelId="{8B4AA24D-1012-4302-9A92-86BA40336486}" type="presParOf" srcId="{13DAE4C1-D0EA-4572-8B7A-9BB80EA1BAB1}" destId="{FA464138-6A08-435B-B2A2-D4141FC0C34A}" srcOrd="1" destOrd="0" presId="urn:microsoft.com/office/officeart/2005/8/layout/hierarchy6"/>
    <dgm:cxn modelId="{F5DD0B7F-BB13-4313-B63F-6453019B9383}" type="presParOf" srcId="{FA464138-6A08-435B-B2A2-D4141FC0C34A}" destId="{7AAC4C7B-45A8-4993-8910-151D36B96CEB}" srcOrd="0" destOrd="0" presId="urn:microsoft.com/office/officeart/2005/8/layout/hierarchy6"/>
    <dgm:cxn modelId="{A04682B3-D7D9-46F3-A5B2-6B154C66B22D}" type="presParOf" srcId="{FA464138-6A08-435B-B2A2-D4141FC0C34A}" destId="{A82F6EAA-A52B-4628-B0CA-BE7EF379921D}" srcOrd="1" destOrd="0" presId="urn:microsoft.com/office/officeart/2005/8/layout/hierarchy6"/>
    <dgm:cxn modelId="{B9C5F39F-17C3-4F4A-85E9-1D124B6D04EC}" type="presParOf" srcId="{A82F6EAA-A52B-4628-B0CA-BE7EF379921D}" destId="{0B2C014D-BC46-4646-845A-3F3FCDA59A7B}" srcOrd="0" destOrd="0" presId="urn:microsoft.com/office/officeart/2005/8/layout/hierarchy6"/>
    <dgm:cxn modelId="{8913C3E6-01A4-4505-BED4-F8036B1A645C}" type="presParOf" srcId="{A82F6EAA-A52B-4628-B0CA-BE7EF379921D}" destId="{98A1CE4F-0562-47B5-B614-C6DCC621930B}" srcOrd="1" destOrd="0" presId="urn:microsoft.com/office/officeart/2005/8/layout/hierarchy6"/>
    <dgm:cxn modelId="{56BF0F18-A673-4CD1-AABA-A10443D3F4DB}" type="presParOf" srcId="{98A1CE4F-0562-47B5-B614-C6DCC621930B}" destId="{3B855D27-D4BB-4382-87EC-45F4E3798643}" srcOrd="0" destOrd="0" presId="urn:microsoft.com/office/officeart/2005/8/layout/hierarchy6"/>
    <dgm:cxn modelId="{7959B162-DE62-4388-8CDB-728BB48325B0}" type="presParOf" srcId="{98A1CE4F-0562-47B5-B614-C6DCC621930B}" destId="{1150ADE4-1D97-478E-985C-72272392C967}" srcOrd="1" destOrd="0" presId="urn:microsoft.com/office/officeart/2005/8/layout/hierarchy6"/>
    <dgm:cxn modelId="{2446B471-0817-484A-B17F-4DE464702BA9}" type="presParOf" srcId="{1150ADE4-1D97-478E-985C-72272392C967}" destId="{8F8E7505-C360-4176-A74E-C2DFFD9CCE60}" srcOrd="0" destOrd="0" presId="urn:microsoft.com/office/officeart/2005/8/layout/hierarchy6"/>
    <dgm:cxn modelId="{218BEBE4-2452-4A6D-B7E8-BFFCE1B6F2E7}" type="presParOf" srcId="{1150ADE4-1D97-478E-985C-72272392C967}" destId="{EA9A9A54-4F86-4105-B745-2E86EB785393}" srcOrd="1" destOrd="0" presId="urn:microsoft.com/office/officeart/2005/8/layout/hierarchy6"/>
    <dgm:cxn modelId="{2945DE7F-507A-48BF-AAE9-8336F918C36F}" type="presParOf" srcId="{98A1CE4F-0562-47B5-B614-C6DCC621930B}" destId="{45E03AAB-DAB1-4598-BD09-957614A88779}" srcOrd="2" destOrd="0" presId="urn:microsoft.com/office/officeart/2005/8/layout/hierarchy6"/>
    <dgm:cxn modelId="{82E428EE-4C20-4E2A-93F2-B2722EC16567}" type="presParOf" srcId="{98A1CE4F-0562-47B5-B614-C6DCC621930B}" destId="{DF5D8B7D-9ACD-4A60-B78D-7E66212257DA}" srcOrd="3" destOrd="0" presId="urn:microsoft.com/office/officeart/2005/8/layout/hierarchy6"/>
    <dgm:cxn modelId="{5CFF41E6-833B-4668-80CB-8F1E1FB6BBDC}" type="presParOf" srcId="{DF5D8B7D-9ACD-4A60-B78D-7E66212257DA}" destId="{D6E4BD72-B671-4F54-9DDA-FA9AF8028E39}" srcOrd="0" destOrd="0" presId="urn:microsoft.com/office/officeart/2005/8/layout/hierarchy6"/>
    <dgm:cxn modelId="{EA2F17AD-6D4B-4DBE-B411-8CE0CCB5DA55}" type="presParOf" srcId="{DF5D8B7D-9ACD-4A60-B78D-7E66212257DA}" destId="{9FF31A5D-E531-4773-9D90-A5707F1743BA}" srcOrd="1" destOrd="0" presId="urn:microsoft.com/office/officeart/2005/8/layout/hierarchy6"/>
    <dgm:cxn modelId="{1520CA63-3212-4A21-9D74-45F74BB40527}" type="presParOf" srcId="{98A1CE4F-0562-47B5-B614-C6DCC621930B}" destId="{5B03FE42-142C-430B-BDFF-01EE1B5EEFA8}" srcOrd="4" destOrd="0" presId="urn:microsoft.com/office/officeart/2005/8/layout/hierarchy6"/>
    <dgm:cxn modelId="{78574C37-CEB2-4E1F-82D8-09181FE8D512}" type="presParOf" srcId="{98A1CE4F-0562-47B5-B614-C6DCC621930B}" destId="{0DB9DAED-877E-4C8F-973A-09297D7DA54C}" srcOrd="5" destOrd="0" presId="urn:microsoft.com/office/officeart/2005/8/layout/hierarchy6"/>
    <dgm:cxn modelId="{99F2830D-3FC2-4803-B2BD-4B8B33A5A324}" type="presParOf" srcId="{0DB9DAED-877E-4C8F-973A-09297D7DA54C}" destId="{32630FB0-A13C-44F5-96C9-51182D21995E}" srcOrd="0" destOrd="0" presId="urn:microsoft.com/office/officeart/2005/8/layout/hierarchy6"/>
    <dgm:cxn modelId="{EEB4B0DA-4D0E-47AB-9849-029613EE9DC8}" type="presParOf" srcId="{0DB9DAED-877E-4C8F-973A-09297D7DA54C}" destId="{143EBDA3-BF44-4AB6-937C-E26C624FD22E}" srcOrd="1" destOrd="0" presId="urn:microsoft.com/office/officeart/2005/8/layout/hierarchy6"/>
    <dgm:cxn modelId="{C8EF381D-D433-4D13-9336-D5CF2F738FC5}" type="presParOf" srcId="{90914D00-E8EB-4E8C-AA1D-20151C126F6A}" destId="{AA3D1C2B-8519-4D09-A5A0-42C869D98DEF}" srcOrd="2" destOrd="0" presId="urn:microsoft.com/office/officeart/2005/8/layout/hierarchy6"/>
    <dgm:cxn modelId="{A864EF8A-9E6F-4F91-9284-48F3F1ADD715}" type="presParOf" srcId="{90914D00-E8EB-4E8C-AA1D-20151C126F6A}" destId="{4A7D4485-86F2-4FC7-BBCE-BB087177E05F}" srcOrd="3" destOrd="0" presId="urn:microsoft.com/office/officeart/2005/8/layout/hierarchy6"/>
    <dgm:cxn modelId="{5C631038-2E76-41C4-8C51-EECCEC95A70D}" type="presParOf" srcId="{4A7D4485-86F2-4FC7-BBCE-BB087177E05F}" destId="{FE28CFD6-ABA8-402E-9736-1CA0F276E7CC}" srcOrd="0" destOrd="0" presId="urn:microsoft.com/office/officeart/2005/8/layout/hierarchy6"/>
    <dgm:cxn modelId="{0BCE2872-288C-4428-ABDB-05A44D8789A9}" type="presParOf" srcId="{4A7D4485-86F2-4FC7-BBCE-BB087177E05F}" destId="{214CD22A-B777-4415-BD53-951162FC3CAB}" srcOrd="1" destOrd="0" presId="urn:microsoft.com/office/officeart/2005/8/layout/hierarchy6"/>
    <dgm:cxn modelId="{64DD1B4D-8963-4C20-BEF9-13415C0359DC}" type="presParOf" srcId="{214CD22A-B777-4415-BD53-951162FC3CAB}" destId="{A619DCC9-81FA-4CBC-AE25-83B15348590B}" srcOrd="0" destOrd="0" presId="urn:microsoft.com/office/officeart/2005/8/layout/hierarchy6"/>
    <dgm:cxn modelId="{980CF967-636D-4E87-8CD4-4AE9305D69C6}" type="presParOf" srcId="{214CD22A-B777-4415-BD53-951162FC3CAB}" destId="{D51029EF-000F-43EF-97F7-16D266401720}" srcOrd="1" destOrd="0" presId="urn:microsoft.com/office/officeart/2005/8/layout/hierarchy6"/>
    <dgm:cxn modelId="{81AAC347-0F23-43F4-9A8E-88A28C4AC0FC}" type="presParOf" srcId="{D51029EF-000F-43EF-97F7-16D266401720}" destId="{08020A8B-BC71-422D-9DFB-A62E3BD0A198}" srcOrd="0" destOrd="0" presId="urn:microsoft.com/office/officeart/2005/8/layout/hierarchy6"/>
    <dgm:cxn modelId="{7C73D84D-0F84-4EC9-841C-2F7704952A15}" type="presParOf" srcId="{D51029EF-000F-43EF-97F7-16D266401720}" destId="{B3AC4C2D-47CB-4FBD-BE17-4248F24B3AEB}" srcOrd="1" destOrd="0" presId="urn:microsoft.com/office/officeart/2005/8/layout/hierarchy6"/>
    <dgm:cxn modelId="{632B2CDD-69E4-42DD-B952-5465E1B71843}" type="presParOf" srcId="{B3AC4C2D-47CB-4FBD-BE17-4248F24B3AEB}" destId="{0746FCCF-64CD-46E4-96E6-952FE10791B9}" srcOrd="0" destOrd="0" presId="urn:microsoft.com/office/officeart/2005/8/layout/hierarchy6"/>
    <dgm:cxn modelId="{90CDE118-83BD-4F39-9AA1-73D7F31ADF77}" type="presParOf" srcId="{B3AC4C2D-47CB-4FBD-BE17-4248F24B3AEB}" destId="{2A309CAE-D22B-497C-8A78-AEF2E9029C8D}" srcOrd="1" destOrd="0" presId="urn:microsoft.com/office/officeart/2005/8/layout/hierarchy6"/>
    <dgm:cxn modelId="{45518182-A0AF-4498-9779-C6D913C20DEB}" type="presParOf" srcId="{2A309CAE-D22B-497C-8A78-AEF2E9029C8D}" destId="{06E21996-91F6-40B6-A962-B6467004BB64}" srcOrd="0" destOrd="0" presId="urn:microsoft.com/office/officeart/2005/8/layout/hierarchy6"/>
    <dgm:cxn modelId="{65E1C78C-3CD9-4607-9E89-8A9E5C6DDE03}" type="presParOf" srcId="{2A309CAE-D22B-497C-8A78-AEF2E9029C8D}" destId="{C5255081-2E9C-495F-9B3F-E320226042B5}" srcOrd="1" destOrd="0" presId="urn:microsoft.com/office/officeart/2005/8/layout/hierarchy6"/>
    <dgm:cxn modelId="{FCE719DA-AC2C-4A35-9B8A-204B62BC3D14}" type="presParOf" srcId="{B3AC4C2D-47CB-4FBD-BE17-4248F24B3AEB}" destId="{2FDA42D9-93BF-4118-BE1E-73BDBA31099B}" srcOrd="2" destOrd="0" presId="urn:microsoft.com/office/officeart/2005/8/layout/hierarchy6"/>
    <dgm:cxn modelId="{4E704BF0-F6BF-4808-A574-10402A5F574E}" type="presParOf" srcId="{B3AC4C2D-47CB-4FBD-BE17-4248F24B3AEB}" destId="{900A936A-2180-45B0-886D-B22A209BEB39}" srcOrd="3" destOrd="0" presId="urn:microsoft.com/office/officeart/2005/8/layout/hierarchy6"/>
    <dgm:cxn modelId="{B36BC5B5-C422-4C9C-AF6C-314027CF96F4}" type="presParOf" srcId="{900A936A-2180-45B0-886D-B22A209BEB39}" destId="{B1A4FBEB-7072-4A98-98FB-320A98F4BDA8}" srcOrd="0" destOrd="0" presId="urn:microsoft.com/office/officeart/2005/8/layout/hierarchy6"/>
    <dgm:cxn modelId="{6D287262-9AF4-4840-A680-15DB31313439}" type="presParOf" srcId="{900A936A-2180-45B0-886D-B22A209BEB39}" destId="{D2D47F3C-0810-416C-AE65-A7F5FD71FB45}" srcOrd="1" destOrd="0" presId="urn:microsoft.com/office/officeart/2005/8/layout/hierarchy6"/>
    <dgm:cxn modelId="{C2D5F31F-EF4C-4F99-B074-893552DA37F5}" type="presParOf" srcId="{669D8299-7A86-43D4-AD16-FB700FF40348}" destId="{4D5F883F-BFB7-42F9-AA3C-F775FDF25A38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095B9-C87D-4812-B481-62BE1FDD83E1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34B1B-2E27-499A-AF47-F6F1FD483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B40E-9E9F-4C45-BD40-6A3B99E6AC5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162E62-7A6F-4668-A331-B851EAC19110}" type="datetimeFigureOut">
              <a:rPr lang="ru-RU" smtClean="0"/>
              <a:pPr/>
              <a:t>10.11.2009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00D113-5EEF-4251-88FD-801462D8C9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Y\Мои документы\Мои рисунки\Организатор клипов (Microsoft)\j0434217.wm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4414" y="3000372"/>
            <a:ext cx="6715172" cy="3489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00108"/>
            <a:ext cx="7406640" cy="1785950"/>
          </a:xfrm>
        </p:spPr>
        <p:txBody>
          <a:bodyPr>
            <a:noAutofit/>
          </a:bodyPr>
          <a:lstStyle/>
          <a:p>
            <a:pPr algn="ctr"/>
            <a:r>
              <a:rPr lang="tt-RU" sz="2400" dirty="0" smtClean="0">
                <a:solidFill>
                  <a:schemeClr val="bg1"/>
                </a:solidFill>
              </a:rPr>
              <a:t>     </a:t>
            </a:r>
            <a:br>
              <a:rPr lang="tt-RU" sz="2400" dirty="0" smtClean="0">
                <a:solidFill>
                  <a:schemeClr val="bg1"/>
                </a:solidFill>
              </a:rPr>
            </a:br>
            <a:r>
              <a:rPr lang="tt-RU" sz="2400" dirty="0" smtClean="0">
                <a:solidFill>
                  <a:schemeClr val="bg1"/>
                </a:solidFill>
              </a:rPr>
              <a:t/>
            </a:r>
            <a:br>
              <a:rPr lang="tt-RU" sz="2400" dirty="0" smtClean="0">
                <a:solidFill>
                  <a:schemeClr val="bg1"/>
                </a:solidFill>
              </a:rPr>
            </a:br>
            <a:r>
              <a:rPr lang="tt-RU" sz="2400" dirty="0" smtClean="0">
                <a:solidFill>
                  <a:schemeClr val="bg1"/>
                </a:solidFill>
              </a:rPr>
              <a:t/>
            </a:r>
            <a:br>
              <a:rPr lang="tt-RU" sz="2400" dirty="0" smtClean="0">
                <a:solidFill>
                  <a:schemeClr val="bg1"/>
                </a:solidFill>
              </a:rPr>
            </a:br>
            <a:r>
              <a:rPr lang="tt-RU" sz="2400" dirty="0" smtClean="0">
                <a:solidFill>
                  <a:schemeClr val="bg1"/>
                </a:solidFill>
              </a:rPr>
              <a:t/>
            </a:r>
            <a:br>
              <a:rPr lang="tt-RU" sz="2400" dirty="0" smtClean="0">
                <a:solidFill>
                  <a:schemeClr val="bg1"/>
                </a:solidFill>
              </a:rPr>
            </a:br>
            <a:r>
              <a:rPr lang="tt-RU" sz="2400" dirty="0" smtClean="0">
                <a:solidFill>
                  <a:schemeClr val="bg1"/>
                </a:solidFill>
              </a:rPr>
              <a:t/>
            </a:r>
            <a:br>
              <a:rPr lang="tt-RU" sz="2400" dirty="0" smtClean="0">
                <a:solidFill>
                  <a:schemeClr val="bg1"/>
                </a:solidFill>
              </a:rPr>
            </a:br>
            <a:r>
              <a:rPr lang="tt-RU" sz="2400" dirty="0" smtClean="0">
                <a:solidFill>
                  <a:schemeClr val="bg1"/>
                </a:solidFill>
              </a:rPr>
              <a:t> </a:t>
            </a:r>
            <a:r>
              <a:rPr lang="tt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МОУ “Татарско – русская средняя общеобразовательная школа № 10 с углубленным изучением отдельных предметов” Приволжского района города Казани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Documents and Settings\RAY\Рабочий стол\фото\сайт\фото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357322" cy="13121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AY\Мои документы\Мои рисунки\01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86190"/>
            <a:ext cx="276198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5072098" cy="4572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возможностей сети Интернет в обучении различным учебным дисциплинам и в дополнительном образовании: участие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интернет-проекте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«Жизнь без границ» (руководитель Габдуллина А.Р., кружок информатики «Юный программист»)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военно-исторического моделирования (защита проектов)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Районный конкурс «Вертолетная фантазия» -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 место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Районный конкурс «Говорим и поем на английском» 3 место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этап Всероссийской олимпиады школьников с 15 по 31 октября участвовало 174 (45%) учащихся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RAY\Мои документы\Мои рисунки\69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795586" cy="2096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Детское движение</a:t>
            </a:r>
            <a:endParaRPr lang="ru-RU" sz="44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64" y="1000108"/>
            <a:ext cx="2999075" cy="2250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3395">
            <a:off x="5990904" y="1580158"/>
            <a:ext cx="2571768" cy="368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9243">
            <a:off x="520733" y="1660623"/>
            <a:ext cx="2500330" cy="368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572008"/>
            <a:ext cx="2928958" cy="2188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5786454"/>
            <a:ext cx="156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232 учащихся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5786454"/>
            <a:ext cx="142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64 учащихся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E:\DCIM\100OLYMP\PA16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428868"/>
            <a:ext cx="3786214" cy="2585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Правоохранительный отряд</a:t>
            </a:r>
            <a:endParaRPr lang="ru-RU" sz="4400" dirty="0"/>
          </a:p>
        </p:txBody>
      </p:sp>
      <p:pic>
        <p:nvPicPr>
          <p:cNvPr id="4" name="Содержимое 3" descr="P321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3357586" cy="3143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643050"/>
            <a:ext cx="388197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429684" cy="58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3070215" cy="42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29124" y="1428736"/>
            <a:ext cx="4143404" cy="453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работы: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и планирование воспитательной работы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учета сведений об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успеваемости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Психофизиологические методики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проблемными учениками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родительским коллективом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Классные часы и внеклассные мероприятия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участия детей</a:t>
            </a:r>
            <a:br>
              <a:rPr lang="ru-RU" dirty="0" smtClean="0"/>
            </a:br>
            <a:r>
              <a:rPr lang="ru-RU" dirty="0" smtClean="0"/>
              <a:t>  в дополнительном образовании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RAY\Рабочий стол\фото\ЫВАЫВА\PA30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1"/>
            <a:ext cx="4000528" cy="3000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C:\Documents and Settings\RAY\Рабочий стол\фото\DCIM\100OLYMP\P411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3905277" cy="29289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ICT0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618754"/>
            <a:ext cx="3786214" cy="25055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3929090" cy="26079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C:\Documents and Settings\RAY\Рабочий стол\ЫВАЫВА\PA30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000240"/>
            <a:ext cx="3714776" cy="2785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с молодыми педагогами</a:t>
            </a:r>
            <a:endParaRPr lang="ru-RU" sz="4400" b="1" i="1" dirty="0"/>
          </a:p>
        </p:txBody>
      </p:sp>
      <p:pic>
        <p:nvPicPr>
          <p:cNvPr id="5" name="Picture 3" descr="G:\Новая папка (3)\P213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142984"/>
            <a:ext cx="271461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1\Desktop\Следователь\фото\SP_A07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794005" cy="2095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F:\Новая папка (5)\Габдуллина А.Р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9146736" y="-21002796"/>
            <a:ext cx="11849100" cy="14582776"/>
          </a:xfrm>
          <a:prstGeom prst="rect">
            <a:avLst/>
          </a:prstGeom>
          <a:noFill/>
        </p:spPr>
      </p:pic>
      <p:pic>
        <p:nvPicPr>
          <p:cNvPr id="4" name="Picture 5" descr="C:\Users\1\Desktop\Следователь\фото\P070209_16.10[01]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000240"/>
            <a:ext cx="3786214" cy="35178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Новая папка (3)\P213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911003"/>
            <a:ext cx="2857520" cy="194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G:\Новая папка (3)\P213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2786082" cy="219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G:\Новая папка (3)\P213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928934"/>
            <a:ext cx="200026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Новая папка\Новая папка\Новая папка\Новая папка\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428868"/>
            <a:ext cx="2000264" cy="273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1000109"/>
            <a:ext cx="357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УЧАСТИЕ: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исследовательском интернет – проекте </a:t>
            </a:r>
            <a:r>
              <a:rPr lang="ru-RU" i="1" dirty="0" smtClean="0">
                <a:latin typeface="Book Antiqua" pitchFamily="18" charset="0"/>
              </a:rPr>
              <a:t>«Жизнь без границ» </a:t>
            </a:r>
          </a:p>
          <a:p>
            <a:endParaRPr lang="ru-RU" i="1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конкурсе </a:t>
            </a:r>
            <a:r>
              <a:rPr lang="ru-RU" i="1" dirty="0" smtClean="0">
                <a:latin typeface="Book Antiqua" pitchFamily="18" charset="0"/>
                <a:cs typeface="Times New Roman" pitchFamily="18" charset="0"/>
              </a:rPr>
              <a:t>интернет – сайтов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(среди образовательных учреждений РТ)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республиканском конкурсе       </a:t>
            </a:r>
            <a:r>
              <a:rPr lang="ru-RU" i="1" dirty="0" smtClean="0">
                <a:latin typeface="Book Antiqua" pitchFamily="18" charset="0"/>
                <a:cs typeface="Times New Roman" pitchFamily="18" charset="0"/>
              </a:rPr>
              <a:t>«Социальный портрет пожилого человека Татарстана»</a:t>
            </a:r>
          </a:p>
          <a:p>
            <a:endParaRPr lang="ru-RU" i="1" dirty="0" smtClean="0">
              <a:latin typeface="Book Antiqu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республиканском конкурсе рисунков </a:t>
            </a:r>
            <a:r>
              <a:rPr lang="ru-RU" i="1" dirty="0" smtClean="0">
                <a:latin typeface="Book Antiqua" pitchFamily="18" charset="0"/>
                <a:cs typeface="Times New Roman" pitchFamily="18" charset="0"/>
              </a:rPr>
              <a:t>«Мой любимый классный руководитель»</a:t>
            </a:r>
          </a:p>
          <a:p>
            <a:endParaRPr lang="ru-RU" i="1" dirty="0" smtClean="0">
              <a:latin typeface="Book Antiqua" pitchFamily="18" charset="0"/>
              <a:cs typeface="Times New Roman" pitchFamily="18" charset="0"/>
            </a:endParaRPr>
          </a:p>
          <a:p>
            <a:endParaRPr lang="ru-RU" i="1" dirty="0" smtClean="0">
              <a:latin typeface="Book Antiqua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RAY\Рабочий стол\Дания Гарафовна\83 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500306"/>
            <a:ext cx="186670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Экспериментальная работа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1101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Тема: «Языковое поле как средство социализации личности»</a:t>
            </a:r>
            <a:endParaRPr lang="ru-RU" sz="32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3143240" y="3357562"/>
            <a:ext cx="2286016" cy="135732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ИРО и Н РТ</a:t>
            </a:r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3143240" y="4929198"/>
            <a:ext cx="2286016" cy="14287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ТГГПУ, КГУ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857620" y="2428868"/>
            <a:ext cx="78581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143504" y="4071942"/>
            <a:ext cx="2500330" cy="15001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ИСГЗ</a:t>
            </a:r>
            <a:endParaRPr lang="ru-RU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857224" y="4071942"/>
            <a:ext cx="2571768" cy="15001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КПК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5500726" cy="321471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Методическая тема школы:</a:t>
            </a:r>
          </a:p>
          <a:p>
            <a:pPr algn="just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«Профессиональное мастерство учителя и его роль в формировании конкурентоспособной личности в условиях национальной школы »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RAY\Мои документы\Мои рисунки\Организатор клипов (Microsoft)\j025150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1643050"/>
            <a:ext cx="3075141" cy="29747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78581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       Профильное обучение</a:t>
            </a:r>
            <a:endParaRPr lang="ru-RU" sz="4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4296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Национальное образование</a:t>
            </a:r>
            <a:endParaRPr lang="ru-RU" sz="4400" dirty="0"/>
          </a:p>
        </p:txBody>
      </p:sp>
      <p:pic>
        <p:nvPicPr>
          <p:cNvPr id="5" name="Рисунок 9" descr="C:\Documents and Settings\4\Рабочий стол\Новая папка\100OLYMP(2)\P219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979" y="4214818"/>
            <a:ext cx="3223021" cy="2317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8\Рабочий стол\Новая папка (2)\SI85045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500174"/>
            <a:ext cx="3214678" cy="2620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8\Рабочий стол\Новая папка (2)\ываы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714488"/>
            <a:ext cx="2829291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Documents and Settings\RAY\Рабочий стол\Алмази\Алмах Ф. Татар егете 200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428736"/>
            <a:ext cx="3714776" cy="532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3" descr="P1200004.JPG"/>
          <p:cNvPicPr>
            <a:picLocks noChangeAspect="1"/>
          </p:cNvPicPr>
          <p:nvPr/>
        </p:nvPicPr>
        <p:blipFill>
          <a:blip r:embed="rId6" cstate="print"/>
          <a:srcRect l="5930" r="5930"/>
          <a:stretch>
            <a:fillRect/>
          </a:stretch>
        </p:blipFill>
        <p:spPr>
          <a:xfrm rot="21362368">
            <a:off x="-2916" y="4268019"/>
            <a:ext cx="2844390" cy="2421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/>
              <a:t>   ПРОГРАММА </a:t>
            </a:r>
            <a:r>
              <a:rPr lang="ru-RU" sz="4400" dirty="0" smtClean="0"/>
              <a:t>РАЗВИТИЯ ШКОЛЫ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71924" cy="4389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удовлетворение образовательных запросов обучающихся и их родителей через повышение вариативности образования,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сохранение единого образовательного пространства,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возможностей получения образования повышенного уровня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8" descr="газета.jpg"/>
          <p:cNvPicPr>
            <a:picLocks noChangeAspect="1"/>
          </p:cNvPicPr>
          <p:nvPr/>
        </p:nvPicPr>
        <p:blipFill>
          <a:blip r:embed="rId2" cstate="print">
            <a:lum contrast="29000"/>
          </a:blip>
          <a:stretch>
            <a:fillRect/>
          </a:stretch>
        </p:blipFill>
        <p:spPr>
          <a:xfrm>
            <a:off x="4071934" y="1714488"/>
            <a:ext cx="4959671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58204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/>
              <a:t>Итоги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err="1" smtClean="0"/>
              <a:t>учебно</a:t>
            </a:r>
            <a:r>
              <a:rPr lang="ru-RU" sz="6000" dirty="0" smtClean="0"/>
              <a:t> – воспитательной работы за </a:t>
            </a:r>
            <a:r>
              <a:rPr lang="en-US" sz="6000" dirty="0" smtClean="0"/>
              <a:t>I </a:t>
            </a:r>
            <a:r>
              <a:rPr lang="ru-RU" sz="6000" dirty="0" smtClean="0"/>
              <a:t>четверть </a:t>
            </a:r>
            <a:br>
              <a:rPr lang="ru-RU" sz="6000" dirty="0" smtClean="0"/>
            </a:br>
            <a:r>
              <a:rPr lang="ru-RU" sz="6000" dirty="0" smtClean="0"/>
              <a:t>2009-2010 учебного года</a:t>
            </a:r>
            <a:endParaRPr lang="ru-RU" sz="6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5" y="1000125"/>
          <a:ext cx="8286809" cy="48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9"/>
                <a:gridCol w="4695858"/>
                <a:gridCol w="828681"/>
                <a:gridCol w="759624"/>
                <a:gridCol w="897738"/>
                <a:gridCol w="690569"/>
              </a:tblGrid>
              <a:tr h="5930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учебной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10-11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30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на начало 2009/2010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30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на конец 1 четверти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858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обучались по оценочной системе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(кроме 1-х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классов)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Обучаются в 1 классе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858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Окончили на «4» и «5»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Качество обучения (%)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858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отличники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аттестованных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30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Успеваемость (%)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72476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4900" dirty="0" smtClean="0"/>
              <a:t>Качество ЗУН по классам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 в сравнении с соответствующим периодом 2008-2009 учебный год)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 Подготовка к ЕГЭ</a:t>
            </a:r>
            <a:endParaRPr lang="ru-RU" sz="4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857356" y="1071546"/>
            <a:ext cx="185738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14942" y="1071546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87042" y="128506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1571612"/>
            <a:ext cx="2428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1571612"/>
            <a:ext cx="2428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 выпускников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1571612"/>
            <a:ext cx="23574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учащимися 11-ых классов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428728" y="2285992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071934" y="2285992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58016" y="2285992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3000372"/>
            <a:ext cx="3000396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 и утвержден план подготовки к ЕГЭ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Утвержден перечень учебной литературы и материалов по подготовке к ЕГЭ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 график проведения дополнительных занятий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3000372"/>
            <a:ext cx="2786082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 учащихся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Пройдено тестирование отдельными учащимися 11-ых классов по предметам в  режиме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www.fipi.ru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3000372"/>
            <a:ext cx="2714644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Проведены родительские </a:t>
            </a:r>
          </a:p>
          <a:p>
            <a:r>
              <a:rPr lang="ru-RU" dirty="0" smtClean="0"/>
              <a:t>собрания по подготовке к ЕГЭ: «О порядке подготовки и проведения ЕГЭ по русскому языку и математике», «Психологические особенности подготовки к ЕГЭ»</a:t>
            </a:r>
          </a:p>
          <a:p>
            <a:r>
              <a:rPr lang="ru-RU" dirty="0" smtClean="0"/>
              <a:t>- Индивидуальные беседы с родителями выпускников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Семинары</a:t>
            </a:r>
            <a:endParaRPr lang="ru-RU" dirty="0"/>
          </a:p>
        </p:txBody>
      </p:sp>
      <p:pic>
        <p:nvPicPr>
          <p:cNvPr id="1026" name="Picture 2" descr="C:\Documents and Settings\RAY\Рабочий стол\Альбина Р\PA21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5072075"/>
            <a:ext cx="2809895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C:\Documents and Settings\RAY\Рабочий стол\Альбина Р\PA21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43634" y="-12430236"/>
            <a:ext cx="2214578" cy="6520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1428737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октября состоялась  презентация инновационной  работы школы для специалистов национального образования районных отделов города Казани.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октября проводился районный семинар – практикум для учителей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химии по теме 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«Воспитание конкурентоспособной личности на уроках химии в условиях национальной школы»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E:\DCIM\100OLYMP\PA14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2576377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E:\DCIM\100OLYMP\PA14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500174"/>
            <a:ext cx="2714644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 descr="C:\Documents and Settings\RAY\Рабочий стол\Альбина Р\PA210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14686"/>
            <a:ext cx="2714644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8" name="Picture 4" descr="C:\Documents and Settings\RAY\Рабочий стол\Альбина Р\PA210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000504"/>
            <a:ext cx="2786082" cy="18109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CIM\100OLYMP\PA28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52"/>
            <a:ext cx="2286016" cy="1520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E:\DCIM\100OLYMP\PA28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28802"/>
            <a:ext cx="2143140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E:\DCIM\100OLYMP\PA280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857232"/>
            <a:ext cx="2698019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E:\DCIM\100OLYMP\PB030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286388"/>
            <a:ext cx="2071702" cy="142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E:\DCIM\100OLYMP\PB030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3248"/>
            <a:ext cx="2071638" cy="142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E:\DCIM\100OLYMP\PB0301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714884"/>
            <a:ext cx="2286016" cy="147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E:\DCIM\100OLYMP\PB0301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714752"/>
            <a:ext cx="2428892" cy="151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43504" y="857232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октября во всех классах проводились Парламентские уроки – 2009 по теме: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«Где рождаются законы»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3857628"/>
            <a:ext cx="3357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ноября  состоялся педагогический совет по теме: «Школа как носитель нравственного, духовного, умственного и физического здоровья детей»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Работа с одаренными </a:t>
            </a:r>
            <a:endParaRPr lang="ru-RU" sz="44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7972452" cy="3565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4701"/>
                <a:gridCol w="2630231"/>
                <a:gridCol w="2857520"/>
              </a:tblGrid>
              <a:tr h="129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одаренных детей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по области одаренности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Охват дополнительными образовательными услугами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489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Гуманитарная-3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Яшь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эколог»,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Балкыш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4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Естественно-математическая-2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«Юный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программист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Военно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 историческое моделирование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Художественная-3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«Палитра», «Нур»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Спортивная-3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747</TotalTime>
  <Words>613</Words>
  <Application>Microsoft Office PowerPoint</Application>
  <PresentationFormat>Экран (4:3)</PresentationFormat>
  <Paragraphs>185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      МОУ “Татарско – русская средняя общеобразовательная школа № 10 с углубленным изучением отдельных предметов” Приволжского района города Казани </vt:lpstr>
      <vt:lpstr>Слайд 2</vt:lpstr>
      <vt:lpstr>Итоги  учебно – воспитательной работы за I четверть  2009-2010 учебного года</vt:lpstr>
      <vt:lpstr>Слайд 4</vt:lpstr>
      <vt:lpstr>         Качество ЗУН по классам  ( в сравнении с соответствующим периодом 2008-2009 учебный год)</vt:lpstr>
      <vt:lpstr>  Подготовка к ЕГЭ</vt:lpstr>
      <vt:lpstr>Семинары</vt:lpstr>
      <vt:lpstr>Слайд 8</vt:lpstr>
      <vt:lpstr>Работа с одаренными </vt:lpstr>
      <vt:lpstr>Слайд 10</vt:lpstr>
      <vt:lpstr>Детское движение</vt:lpstr>
      <vt:lpstr>Правоохранительный отряд</vt:lpstr>
      <vt:lpstr>Слайд 13</vt:lpstr>
      <vt:lpstr>Слайд 14</vt:lpstr>
      <vt:lpstr>Показатели участия детей   в дополнительном образовании</vt:lpstr>
      <vt:lpstr>Слайд 16</vt:lpstr>
      <vt:lpstr>Работа с молодыми педагогами</vt:lpstr>
      <vt:lpstr>Слайд 18</vt:lpstr>
      <vt:lpstr>Экспериментальная работа</vt:lpstr>
      <vt:lpstr>       Профильное обучение</vt:lpstr>
      <vt:lpstr>Национальное образование</vt:lpstr>
      <vt:lpstr>    ПРОГРАММА РАЗВИТИЯ ШКОЛЫ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МОУ “Татарско – русская средняя общеобразовательная школа № 10 с углубленным изучением отдельных предметов” Приволжского района города Казани </dc:title>
  <dc:creator>RAY</dc:creator>
  <cp:lastModifiedBy>RAY</cp:lastModifiedBy>
  <cp:revision>78</cp:revision>
  <dcterms:created xsi:type="dcterms:W3CDTF">2009-11-05T10:19:46Z</dcterms:created>
  <dcterms:modified xsi:type="dcterms:W3CDTF">2009-11-10T12:04:38Z</dcterms:modified>
</cp:coreProperties>
</file>